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2.2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4000" dirty="0" smtClean="0"/>
              <a:t>A.  Find </a:t>
            </a:r>
            <a:r>
              <a:rPr lang="en-US" sz="4000" dirty="0"/>
              <a:t>the slope of the line passing through the points.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B.  Then </a:t>
            </a:r>
            <a:r>
              <a:rPr lang="en-US" sz="4000" dirty="0"/>
              <a:t>tell whether the </a:t>
            </a:r>
            <a:r>
              <a:rPr lang="en-US" sz="4000" i="1" dirty="0"/>
              <a:t>line rises, falls, is horizontal, or is vertical</a:t>
            </a:r>
            <a:r>
              <a:rPr lang="en-US" sz="4000" i="1" dirty="0" smtClean="0"/>
              <a:t>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/>
              <a:t>(–3, 5),(5, –2)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/>
              <a:t>(7, 8), (–8, 8)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4000" dirty="0"/>
              <a:t>Tell whether the lines are</a:t>
            </a:r>
            <a:r>
              <a:rPr lang="en-US" sz="4000" i="1" dirty="0"/>
              <a:t> parallel, perpendicular, or neither.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 startAt="3"/>
            </a:pPr>
            <a:r>
              <a:rPr lang="en-US" sz="4000" dirty="0"/>
              <a:t>Line 1: through (5, –1)  and  (6, –2)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Line </a:t>
            </a:r>
            <a:r>
              <a:rPr lang="en-US" sz="4000" dirty="0"/>
              <a:t>2: through (–2, 3)  and  (4, 8</a:t>
            </a:r>
            <a:r>
              <a:rPr lang="en-US" sz="4000" dirty="0" smtClean="0"/>
              <a:t>)</a:t>
            </a:r>
            <a:endParaRPr lang="en-US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2.2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A.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4400" dirty="0" smtClean="0"/>
                  <a:t/>
                </a:r>
                <a:br>
                  <a:rPr lang="en-US" sz="4400" dirty="0" smtClean="0"/>
                </a:br>
                <a:r>
                  <a:rPr lang="en-US" sz="4400" dirty="0" smtClean="0"/>
                  <a:t>B. falls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A. 0</a:t>
                </a:r>
                <a:br>
                  <a:rPr lang="en-US" sz="4400" dirty="0" smtClean="0"/>
                </a:br>
                <a:r>
                  <a:rPr lang="en-US" sz="4400" dirty="0" smtClean="0"/>
                  <a:t>B. horizontal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neither</a:t>
                </a:r>
                <a:endParaRPr lang="en-US" sz="4400" dirty="0"/>
              </a:p>
              <a:p>
                <a:pPr marL="514350" indent="-514350">
                  <a:buFont typeface="+mj-lt"/>
                  <a:buAutoNum type="arabicPeriod"/>
                </a:pP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116</Words>
  <Application>Microsoft Office PowerPoint</Application>
  <PresentationFormat>On-screen Show (4:3)</PresentationFormat>
  <Paragraphs>99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2.2 Quiz</vt:lpstr>
      <vt:lpstr>2.2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89</cp:revision>
  <dcterms:created xsi:type="dcterms:W3CDTF">2010-08-17T17:31:29Z</dcterms:created>
  <dcterms:modified xsi:type="dcterms:W3CDTF">2012-04-02T19:09:06Z</dcterms:modified>
</cp:coreProperties>
</file>